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68" r:id="rId6"/>
    <p:sldId id="259" r:id="rId7"/>
    <p:sldId id="267" r:id="rId8"/>
    <p:sldId id="260" r:id="rId9"/>
    <p:sldId id="265" r:id="rId10"/>
    <p:sldId id="264" r:id="rId11"/>
    <p:sldId id="269" r:id="rId12"/>
    <p:sldId id="270" r:id="rId13"/>
    <p:sldId id="263" r:id="rId14"/>
    <p:sldId id="261" r:id="rId15"/>
  </p:sldIdLst>
  <p:sldSz cx="12192000" cy="6858000"/>
  <p:notesSz cx="6858000" cy="9144000"/>
  <p:embeddedFontLst>
    <p:embeddedFont>
      <p:font typeface="D2Coding" panose="020B0609020101020101" pitchFamily="49" charset="-127"/>
      <p:regular r:id="rId17"/>
      <p:bold r:id="rId18"/>
    </p:embeddedFont>
    <p:embeddedFont>
      <p:font typeface="D2Coding" panose="020B0609020101020101" pitchFamily="49" charset="-127"/>
      <p:regular r:id="rId17"/>
      <p:bold r:id="rId18"/>
    </p:embeddedFont>
    <p:embeddedFont>
      <p:font typeface="나눔스퀘어 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1B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2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26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1175 584 24575,'-90'1'0,"-183"-7"0,235 2 0,1-1 0,-1-2 0,1-2 0,1-1 0,-41-17 0,41 13 0,1-2 0,0-1 0,2-2 0,-33-25 0,33 19 0,1-2 0,1-1 0,2-2 0,1-1 0,2-1 0,-28-42 0,-33-49-1365,64 87-5461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29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24575,'-1'78'0,"-1"-22"0,10 87 0,-6-125 0,1 0 0,1 0 0,1 0 0,0-1 0,2 1 0,0-1 0,1-1 0,17 29 0,-22-40 0,0-1 0,1 1 0,-1-1 0,1 0 0,0 0 0,0 0 0,0-1 0,1 1 0,-1-1 0,1 0 0,0 0 0,0-1 0,0 1 0,0-1 0,0 0 0,10 2 0,-10-3 0,0-1 0,0 0 0,0 0 0,0-1 0,0 1 0,0-1 0,-1 0 0,1 0 0,0-1 0,-1 0 0,1 1 0,-1-1 0,1-1 0,-1 1 0,0-1 0,0 0 0,0 1 0,0-2 0,5-4 0,24-27 0,58-79 0,-11 10 0,-40 54-1365,-6 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31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1104 0 24575,'-41'1'0,"-1"1"0,1 2 0,-66 14 0,84-12 0,0 1 0,0 1 0,1 2 0,0 0 0,0 1 0,1 1 0,-31 23 0,7 3 0,2 1 0,1 2 0,-44 57 0,-90 151 0,145-194 0,-34 85 0,1-3 0,-28 49-1365,72-146-5461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32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24575,'2'8'0,"0"0"0,1 0 0,-1 0 0,2-1 0,-1 1 0,1-1 0,7 11 0,2 6 0,57 112 0,-67-129 0,1 1 0,0-1 0,1 0 0,-1 0 0,1-1 0,1 1 0,-1-1 0,1 0 0,0-1 0,1 0 0,-1 1 0,1-2 0,0 1 0,0-1 0,0 0 0,1-1 0,-1 0 0,1 0 0,0 0 0,0-1 0,9 1 0,-3-2 0,1 0 0,-1-1 0,0-1 0,0 0 0,0-1 0,0 0 0,0-2 0,-1 1 0,1-2 0,-1 1 0,21-12 0,259-157-1168,-285 168 971,37-23-6629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02:10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3488 24575,'2827'0'0,"-2775"-3"0,1-2 0,89-22 0,34-3 0,-121 22 0,68-20 0,-69 15 0,74-10 0,-54 13 0,76-22 0,-23 3 0,-86 22 0,-1-2 0,0-1 0,0-2 0,-2-2 0,1-2 0,-2-1 0,0-2 0,56-39 0,-71 42 0,210-167 0,-193 148 0,-2-1 0,-2-2 0,53-74 0,-46 50 0,-2-3 0,-3-1 0,-3-2 0,31-88 0,77-197 0,-98 260 0,5 3 0,3 1 0,111-140 0,-143 208 0,0 0 0,1 2 0,0 1 0,2 1 0,31-19 0,3 4 0,73-29 0,-94 47 0,2 2 0,53-9 0,21-7 0,-63 16 0,0 3 0,1 1 0,0 3 0,65 1 0,23-2 0,-96 0 0,69-18 0,-67 13 0,53-6 0,-30 5 0,0-2 0,-1-4 0,119-48 0,-155 54 0,58-27 0,139-83 0,-189 100 0,12-10 0,-1-1 0,-1-3 0,45-45 0,118-133 0,-114 112 0,-72 73 64,35-51 0,-5 6-1557,-21 35-5333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02:12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 24575,'17'0'0,"29"1"0,0-1 0,0-3 0,0-2 0,70-16 0,-107 18 0,1 1 0,-1 0 0,1 0 0,0 1 0,-1 0 0,1 1 0,0 0 0,-1 1 0,1 0 0,10 2 0,-14-1 0,0 0 0,0 1 0,0-1 0,0 1 0,0 1 0,0-1 0,-1 1 0,0 0 0,1 0 0,-2 0 0,1 1 0,0 0 0,-1 0 0,0 0 0,0 0 0,4 8 0,-1 0-3,0 1 0,-2-1-1,1 1 1,-1 0 0,-1 0 0,-1 1-1,3 24 1,0 110 135,-7-109-623,2 0 1,7 46 0,6-23-6336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4:57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1627 3 24575,'-180'-3'0,"-205"8"0,320 3 0,0 3 0,1 3 0,1 3 0,1 3 0,-105 47 0,135-53 0,1 1 0,0 2 0,1 1 0,1 1 0,1 2 0,1 0 0,1 2 0,0 1 0,-21 28 0,20-17 0,1 0 0,2 2 0,2 1 0,-19 44 0,29-53 0,2 0 0,1 1 0,1 0 0,2 0 0,0 0 0,-1 50 0,8 451 0,3-213 0,-5 529 0,-1-804 0,-3 0 0,-1 0 0,-16 56 0,10-49 0,-11 97 0,18-12-1365,5-75-5461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4:58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24575,'1'6'0,"0"0"0,0 0 0,1-1 0,0 1 0,0-1 0,0 1 0,1-1 0,0 0 0,0 0 0,0 0 0,1 0 0,4 5 0,0 0 0,249 312 0,-252-316 0,0-1 0,1 0 0,-1 0 0,1-1 0,0 0 0,0 0 0,0 0 0,1 0 0,8 2 0,-11-4 0,0-2 0,0 1 0,0 0 0,0-1 0,-1 1 0,1-1 0,0 0 0,0-1 0,0 1 0,0-1 0,0 0 0,0 0 0,0 0 0,0 0 0,-1 0 0,1-1 0,0 0 0,5-3 0,5-6 0,-1-1 0,0 0 0,0 0 0,-1-1 0,-1-1 0,0 0 0,-1-1 0,-1 0 0,12-25 0,31-43 0,-37 62-455,1 2 0,18-19 0,-1 9-6371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9:13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3249 24575,'101'1'0,"-2"1"0,0-4 0,168-26 0,-144 8 0,209-7 0,132 28 0,-181 3 0,1692-4 0,-1913 3 0,-1 3 0,84 19 0,-71-10 0,78 4 0,-111-16 0,-1-1 0,1-3 0,-1-1 0,1-2 0,-1-1 0,43-12 0,-11-4 0,133-58 0,-182 68 0,0-1 0,-1-1 0,-1-1 0,-1-1 0,0-1 0,0 0 0,-2-2 0,0 0 0,24-34 0,-5-1 0,-2-3 0,-3 0 0,-3-3 0,42-113 0,12-110 0,-66 212 0,3-5 0,-4-1 0,11-129 0,-25 89 0,-3 70 0,2 0 0,1 0 0,3 0 0,13-50 0,-4 33 0,-3-1 0,-2-1 0,0-120 0,-7 150 0,2 1 0,0-1 0,3 1 0,1 1 0,1-1 0,2 1 0,1 1 0,2 0 0,1 1 0,1 0 0,23-31 0,-26 43 0,1 1 0,1 0 0,1 1 0,29-23 0,80-54 0,-86 66 0,45-31 0,178-95 0,-233 143 0,0 1 0,1 1 0,0 2 0,0 0 0,33-1 0,71-17 0,-78 14 0,0 2 0,95-4 0,-33 5 0,-76 2 0,65-19 0,-65 14 0,60-8 0,99 10-1365,-141 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9:20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24575,'21'2'0,"1"2"0,0 0 0,-1 1 0,0 1 0,0 1 0,34 17 0,-21-9 0,31 11 0,358 140 0,-418-164 0,7 2 0,0 1 0,-1 0 0,16 9 0,-25-12 0,1-1 0,-1 1 0,0 0 0,0-1 0,0 1 0,0 0 0,0 0 0,0 1 0,0-1 0,-1 0 0,1 1 0,-1-1 0,1 0 0,-1 1 0,0 0 0,0-1 0,0 1 0,0 0 0,-1-1 0,1 1 0,0 4 0,-2 2 0,0-1 0,-1 1 0,0-1 0,0 1 0,0-1 0,-1 0 0,-1 0 0,1 0 0,-1 0 0,-6 8 0,-59 79 0,30-44 0,-2 8-116,8-9-196,-3-1-1,-1-2 1,-71 70 0,59-77-6514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53:17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24575,'17'1'0,"-1"1"0,1 0 0,-1 1 0,0 1 0,0 1 0,0 0 0,26 13 0,-12-3 0,-1 2 0,51 36 0,-61-37 0,-1 0 0,-1 1 0,-1 1 0,0 0 0,-1 2 0,19 33 0,-1 6 0,28 71 0,-50-98 0,-1 1 0,-1 0 0,-2 0 0,3 38 0,17 74 0,-12-91-1365,-3-5-5461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28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2 596 24575,'-1'-62'0,"0"-12"0,12-102 0,-7 153 0,0-1 0,1 1 0,2-1 0,0 2 0,2-1 0,0 1 0,1 0 0,19-27 0,-26 44 0,0 0 0,0 0 0,1 1 0,0 0 0,0-1 0,0 1 0,1 1 0,6-6 0,-8 8 0,-1 0 0,0 0 0,1 0 0,-1 0 0,0 0 0,1 1 0,-1-1 0,1 1 0,-1 0 0,1 0 0,-1 0 0,1 0 0,0 0 0,-1 0 0,1 1 0,-1-1 0,1 1 0,-1-1 0,0 1 0,1 0 0,-1 0 0,4 2 0,25 17 13,0 2 0,-1 1 0,-1 1 0,44 48 0,16 12-1443,-52-52-5396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53:21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 24575,'1'7'0,"1"-1"0,0 0 0,0 0 0,0 0 0,1 0 0,0-1 0,0 1 0,1-1 0,-1 0 0,8 8 0,8 13 0,18 34 0,3-2 0,53 59 0,-92-115 0,0 0 0,0-1 0,1 1 0,-1-1 0,1 1 0,-1-1 0,1 1 0,-1-1 0,1 0 0,0 0 0,0 0 0,0 0 0,0 0 0,0 0 0,0 0 0,0-1 0,0 1 0,0-1 0,0 1 0,0-1 0,0 0 0,0 0 0,0 0 0,0 0 0,3-1 0,-1 0 0,-1-1 0,1 0 0,-1-1 0,1 1 0,-1-1 0,0 1 0,0-1 0,-1 0 0,1 0 0,0 0 0,-1 0 0,4-7 0,20-33-13,-3-2 1,27-68-1,-18 37-1314,-11 28-5499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31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2745 24575,'13'0'0,"0"-2"0,0 0 0,-1-1 0,1 0 0,-1 0 0,18-9 0,25-6 0,14-1 0,0-3 0,-1-3 0,120-64 0,-112 47 0,-36 21 0,-2-1 0,0-3 0,49-39 0,-58 35 0,-1-1 0,-1 0 0,-1-3 0,-2 0 0,36-66 0,-22 22 0,51-143 0,-70 155 0,15-97 0,-10 41 0,-8 40 0,-4-1 0,2-107 0,-15-168 0,-2 146 0,3-282-1365,0 432-5461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32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1 395 24575,'0'-12'0,"0"-16"0,12-3 0,5-8 0,-2-10 0,-2-8 0,7-7 0,14 8 0,12 14 0,-2 25 0,4 28 0,6 24 0,6 18 0,-8 12 0,0 6 0,-9 5 0,-13-12-8191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42.9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1274 1 24575,'-6'1'0,"1"1"0,0 0 0,-1 0 0,1 0 0,0 1 0,0 0 0,0 0 0,0 0 0,1 0 0,-1 1 0,1 0 0,-7 8 0,-2 0 0,-54 45 0,2 3 0,3 3 0,-104 138 0,8-2 0,107-139 0,-25 39 0,-77 134 0,88-131 0,41-60 0,1 0 0,2 2 0,-17 51 0,-35 145 0,43-135 0,15-45 0,-10 85 0,-11 45 0,23-134 0,2 0 0,3 1 0,-1 61 0,9 176 0,3-142 0,-3-74 0,6 167 0,-2-193 0,2 1 0,23 84 0,-6-64 0,3-1 0,3-1 0,60 104 0,142 184 0,-179-294 0,3-2 0,123 110 0,-114-114 0,-47-45 34,1 0-1,27 16 1,2 1-1500,-13-5-5360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9:05:55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1 882 24575,'155'2'0,"180"-6"0,-328 4 0,-1-1 0,1 0 0,0 0 0,-1 0 0,1-1 0,-1 0 0,1 0 0,-1-1 0,0 0 0,0 0 0,0 0 0,-1-1 0,1 0 0,-1 0 0,0 0 0,0-1 0,0 1 0,0-1 0,-1 0 0,0-1 0,0 1 0,0-1 0,-1 0 0,0 0 0,0 0 0,0 0 0,-1 0 0,0-1 0,0 1 0,-1-1 0,1-7 0,5-40 0,-3-1 0,-3-1 0,-8-89 0,0 31 0,7 39-64,1 43-196,-2-1 0,-1 1 0,-1-1-1,-8-34 1,-4 21-6566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9:11:08.1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28,'4524'0,"-4488"-2,59-10,-20 1,-50 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9:11:14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29,'709'-14,"-18"0,6449 15,-7114-1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42:28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24575,'131'-2'0,"154"6"0,-272-3 0,0 1 0,1 0 0,-1 1 0,-1 0 0,1 1 0,0 1 0,-1 0 0,0 0 0,0 1 0,-1 1 0,21 15 0,-18-9 0,0 1 0,0 0 0,-1 1 0,-1 1 0,0 0 0,-2 1 0,12 21 0,-8-7 0,0 0 0,-2 2 0,-1-1 0,-2 1 0,-1 1 0,-2-1 0,4 48 0,-10 247 0,-4-181 0,2 133-1365,2-219-5461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E0378-8CFD-479D-B13A-12ED6B27626A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EE6BE-E8F3-4C40-A479-DD1C7DD6D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EE6BE-E8F3-4C40-A479-DD1C7DD6DE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98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EE6BE-E8F3-4C40-A479-DD1C7DD6DE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73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1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46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3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5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5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4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0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5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8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49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2EFA-3CA1-438B-B346-D27A7416F48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62D7A-F406-43AD-BFB8-9D0B26753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28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younff/Web_Programming/tree/master/Dream_Compan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12.xml"/><Relationship Id="rId3" Type="http://schemas.openxmlformats.org/officeDocument/2006/relationships/image" Target="../media/image17.png"/><Relationship Id="rId7" Type="http://schemas.openxmlformats.org/officeDocument/2006/relationships/customXml" Target="../ink/ink9.xml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customXml" Target="../ink/ink11.xml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customXml" Target="../ink/ink10.xm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customXml" Target="../ink/ink14.xml"/><Relationship Id="rId12" Type="http://schemas.openxmlformats.org/officeDocument/2006/relationships/customXml" Target="../ink/ink1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customXml" Target="../ink/ink13.xml"/><Relationship Id="rId10" Type="http://schemas.openxmlformats.org/officeDocument/2006/relationships/customXml" Target="../ink/ink15.xml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customXml" Target="../ink/ink1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17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915" y="145914"/>
            <a:ext cx="11896928" cy="6556443"/>
          </a:xfrm>
          <a:prstGeom prst="rect">
            <a:avLst/>
          </a:prstGeom>
          <a:noFill/>
          <a:ln w="301625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38" y="2583501"/>
            <a:ext cx="4885124" cy="1258924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997411" y="4017523"/>
            <a:ext cx="4197179" cy="428017"/>
          </a:xfrm>
          <a:prstGeom prst="roundRect">
            <a:avLst>
              <a:gd name="adj" fmla="val 46213"/>
            </a:avLst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7411" y="4046865"/>
            <a:ext cx="41971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https://github.com/seyounff/Web_Programming/tree/master/Dream_Company</a:t>
            </a:r>
            <a:endParaRPr lang="en-US" altLang="ko-KR" sz="7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2020675071 </a:t>
            </a:r>
            <a:r>
              <a:rPr lang="ko-KR" altLang="en-US" sz="1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한세윤</a:t>
            </a:r>
          </a:p>
        </p:txBody>
      </p:sp>
    </p:spTree>
    <p:extLst>
      <p:ext uri="{BB962C8B-B14F-4D97-AF65-F5344CB8AC3E}">
        <p14:creationId xmlns:p14="http://schemas.microsoft.com/office/powerpoint/2010/main" val="4289058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67042C-21DF-23AF-4F0F-5D699EBB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772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52E819-1A6C-4DBB-51FA-45E7E38C4B23}"/>
              </a:ext>
            </a:extLst>
          </p:cNvPr>
          <p:cNvSpPr/>
          <p:nvPr/>
        </p:nvSpPr>
        <p:spPr>
          <a:xfrm>
            <a:off x="7989652" y="2967335"/>
            <a:ext cx="4114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5.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공지 사항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배민 홈페이지 공지를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읽을 수 있는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삽입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7D2C36-A95F-894B-3BC1-5132E43D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7178"/>
            <a:ext cx="8077200" cy="1152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EB748-1C1E-B52C-C2D8-CEC45B7CDA06}"/>
              </a:ext>
            </a:extLst>
          </p:cNvPr>
          <p:cNvSpPr txBox="1"/>
          <p:nvPr/>
        </p:nvSpPr>
        <p:spPr>
          <a:xfrm>
            <a:off x="0" y="6404093"/>
            <a:ext cx="1846787" cy="93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59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774D-5658-02C4-C5B3-8059BA77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B6C974-D0C5-9316-BE7C-4C63E0244010}"/>
              </a:ext>
            </a:extLst>
          </p:cNvPr>
          <p:cNvSpPr/>
          <p:nvPr/>
        </p:nvSpPr>
        <p:spPr>
          <a:xfrm>
            <a:off x="7921559" y="3105834"/>
            <a:ext cx="4114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Sidebar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추가하여 해당 내용으로 이동 할 수 있는 네비게이션을 추가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E423496-08DF-D688-B76D-26A1DCA7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586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0B2A6B-C352-BFA6-CFC3-4D2B643F9DB7}"/>
              </a:ext>
            </a:extLst>
          </p:cNvPr>
          <p:cNvSpPr txBox="1"/>
          <p:nvPr/>
        </p:nvSpPr>
        <p:spPr>
          <a:xfrm>
            <a:off x="0" y="6390564"/>
            <a:ext cx="4364966" cy="93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 기능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Sidebar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네비게이션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4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BE2B9-12D4-9481-7024-DFBEB72FD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3FA773F-FB83-D6E7-C167-0E2F97A3F319}"/>
              </a:ext>
            </a:extLst>
          </p:cNvPr>
          <p:cNvSpPr/>
          <p:nvPr/>
        </p:nvSpPr>
        <p:spPr>
          <a:xfrm>
            <a:off x="0" y="1"/>
            <a:ext cx="12192000" cy="568410"/>
          </a:xfrm>
          <a:prstGeom prst="rect">
            <a:avLst/>
          </a:prstGeom>
          <a:solidFill>
            <a:srgbClr val="2AC1BC"/>
          </a:solidFill>
          <a:ln w="301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409978-088D-347C-2F84-A3DEBA381A20}"/>
              </a:ext>
            </a:extLst>
          </p:cNvPr>
          <p:cNvSpPr/>
          <p:nvPr/>
        </p:nvSpPr>
        <p:spPr>
          <a:xfrm>
            <a:off x="405600" y="856270"/>
            <a:ext cx="115010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8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사용하지 않았습니다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(-2)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bulma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bootstrap 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등으로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툴팁과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다른 스타일의 네비게이션을 추가하려 했으나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어딘가 망가져서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포기해버렸습니다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59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568410"/>
          </a:xfrm>
          <a:prstGeom prst="rect">
            <a:avLst/>
          </a:prstGeom>
          <a:solidFill>
            <a:srgbClr val="2AC1BC"/>
          </a:solidFill>
          <a:ln w="301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05600" y="856270"/>
            <a:ext cx="1150105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레퍼런스</a:t>
            </a:r>
            <a:endParaRPr lang="en-US" altLang="ko-KR" sz="20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 민족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배민 </a:t>
            </a:r>
            <a:r>
              <a:rPr lang="ko-KR" altLang="en-US" sz="1400" b="0" i="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한나체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폰트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https://www.woowahan.com/fonts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 민족 아이콘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https://images.velog.io/images/kongsub/post/66f2dd47-3723-4cc4-b854-e53693bad4ea/100600104.2.jpg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우아한 형제들 아이콘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https://woowahan-cdn.woowahan.com/new_resources/image/report/db78ec7421334bff9d510f74300bc29b.png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 민족 폰트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https://github.com/aliifam/BlinkMacSystemFont/blob/master/ttf/blinkmacsystemfont-medium.ttf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섹션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PNG 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https://www.imagetoday.co.kr/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페이스북 인스타그램 </a:t>
            </a:r>
            <a:r>
              <a:rPr lang="ko-KR" altLang="en-US" sz="1400" b="0" i="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네이버블로그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유튜브 아이콘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https://www.baemin.com/</a:t>
            </a:r>
          </a:p>
          <a:p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작성 자료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https://chatgpt.com/</a:t>
            </a:r>
          </a:p>
          <a:p>
            <a:r>
              <a:rPr lang="ko-KR" altLang="en-US" sz="1400" b="0" i="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배달의민족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템플릿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https://tntspeech.co.kr/</a:t>
            </a:r>
          </a:p>
        </p:txBody>
      </p:sp>
    </p:spTree>
    <p:extLst>
      <p:ext uri="{BB962C8B-B14F-4D97-AF65-F5344CB8AC3E}">
        <p14:creationId xmlns:p14="http://schemas.microsoft.com/office/powerpoint/2010/main" val="146904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5915" y="145914"/>
            <a:ext cx="11896928" cy="6556443"/>
          </a:xfrm>
          <a:prstGeom prst="rect">
            <a:avLst/>
          </a:prstGeom>
          <a:noFill/>
          <a:ln w="301625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4670898" y="3692646"/>
            <a:ext cx="2850204" cy="428017"/>
          </a:xfrm>
          <a:prstGeom prst="roundRect">
            <a:avLst>
              <a:gd name="adj" fmla="val 46213"/>
            </a:avLst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24897" y="2598003"/>
            <a:ext cx="31422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812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560323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9799" y="4873557"/>
            <a:ext cx="2229120" cy="13311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세상은 </a:t>
            </a:r>
            <a:r>
              <a:rPr lang="ko-KR" altLang="en-US" sz="2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넓고맛집은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5149" y="2395395"/>
            <a:ext cx="2898843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AC1B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구상안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벤치마킹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구역 나누기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600" y="2395395"/>
            <a:ext cx="2898843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AC1B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2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웹사이트 소개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헤더 내용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1~5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내용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49448" y="2395395"/>
            <a:ext cx="2898843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AC1B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레퍼런스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43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AB946-9C91-A4BC-4E7C-22F47BF94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1E1C631-83DD-99B4-1D42-33DC711807C3}"/>
              </a:ext>
            </a:extLst>
          </p:cNvPr>
          <p:cNvSpPr/>
          <p:nvPr/>
        </p:nvSpPr>
        <p:spPr>
          <a:xfrm>
            <a:off x="145915" y="145914"/>
            <a:ext cx="5807624" cy="6556443"/>
          </a:xfrm>
          <a:prstGeom prst="rect">
            <a:avLst/>
          </a:prstGeom>
          <a:noFill/>
          <a:ln w="301625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9B72C0-B059-F2D9-DFC3-F77CD1D0A5F0}"/>
              </a:ext>
            </a:extLst>
          </p:cNvPr>
          <p:cNvSpPr/>
          <p:nvPr/>
        </p:nvSpPr>
        <p:spPr>
          <a:xfrm>
            <a:off x="6653374" y="2546972"/>
            <a:ext cx="49511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lang="ko-KR" altLang="en-US" b="0" i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배경 색 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#2AC1BC (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청록색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스크롤식 구성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3.Navigation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우측에 지정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4.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페이스북 인스타그램 등 하이퍼링크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5.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큰 글자에는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배민한나폰트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사용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DEF23C-0563-6FDC-E7CA-1A0EB40A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1" y="276619"/>
            <a:ext cx="5679137" cy="6425737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34161B3-ECB1-1AA7-2D0D-E6BF423A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658" y="1358004"/>
            <a:ext cx="3200847" cy="96215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B5CB5F26-99D4-D3EF-ECD8-22360C93C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35" y="5490266"/>
            <a:ext cx="3953427" cy="1124107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100475F-D49C-9B2B-3518-575252997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864" y="600840"/>
            <a:ext cx="3503136" cy="1291738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3F5166E-AD21-542A-351E-BC5D7394151C}"/>
              </a:ext>
            </a:extLst>
          </p:cNvPr>
          <p:cNvGrpSpPr/>
          <p:nvPr/>
        </p:nvGrpSpPr>
        <p:grpSpPr>
          <a:xfrm>
            <a:off x="7161840" y="2350240"/>
            <a:ext cx="483480" cy="341640"/>
            <a:chOff x="7161840" y="2350240"/>
            <a:chExt cx="48348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6CB77190-F0CF-1A7A-D34E-7CAD7FF1B50A}"/>
                    </a:ext>
                  </a:extLst>
                </p14:cNvPr>
                <p14:cNvContentPartPr/>
                <p14:nvPr/>
              </p14:nvContentPartPr>
              <p14:xfrm>
                <a:off x="7222320" y="2481280"/>
                <a:ext cx="423000" cy="21060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6CB77190-F0CF-1A7A-D34E-7CAD7FF1B5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6200" y="2475160"/>
                  <a:ext cx="435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2E0ADD7-1866-6FD1-BACE-5FA01407107F}"/>
                    </a:ext>
                  </a:extLst>
                </p14:cNvPr>
                <p14:cNvContentPartPr/>
                <p14:nvPr/>
              </p14:nvContentPartPr>
              <p14:xfrm>
                <a:off x="7161840" y="2350240"/>
                <a:ext cx="186120" cy="21492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2E0ADD7-1866-6FD1-BACE-5FA0140710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55720" y="2344120"/>
                  <a:ext cx="1983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A33C7DD-C58A-123E-5E26-913B12B89020}"/>
              </a:ext>
            </a:extLst>
          </p:cNvPr>
          <p:cNvGrpSpPr/>
          <p:nvPr/>
        </p:nvGrpSpPr>
        <p:grpSpPr>
          <a:xfrm>
            <a:off x="10210320" y="1990600"/>
            <a:ext cx="549720" cy="1057320"/>
            <a:chOff x="10210320" y="1990600"/>
            <a:chExt cx="549720" cy="10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588791E4-BBE7-2B08-79DA-D09E1DAC239A}"/>
                    </a:ext>
                  </a:extLst>
                </p14:cNvPr>
                <p14:cNvContentPartPr/>
                <p14:nvPr/>
              </p14:nvContentPartPr>
              <p14:xfrm>
                <a:off x="10210320" y="2059360"/>
                <a:ext cx="459000" cy="9885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588791E4-BBE7-2B08-79DA-D09E1DAC23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04200" y="2053240"/>
                  <a:ext cx="47124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234D88A9-6799-73FE-0EC7-3EA6C28AD82D}"/>
                    </a:ext>
                  </a:extLst>
                </p14:cNvPr>
                <p14:cNvContentPartPr/>
                <p14:nvPr/>
              </p14:nvContentPartPr>
              <p14:xfrm>
                <a:off x="10565280" y="1990600"/>
                <a:ext cx="194760" cy="14256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234D88A9-6799-73FE-0EC7-3EA6C28AD8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59160" y="1984480"/>
                  <a:ext cx="20700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7F2101E7-7C9F-918D-500B-9E8DDC5446E3}"/>
                  </a:ext>
                </a:extLst>
              </p14:cNvPr>
              <p14:cNvContentPartPr/>
              <p14:nvPr/>
            </p14:nvContentPartPr>
            <p14:xfrm>
              <a:off x="7440120" y="4063120"/>
              <a:ext cx="458640" cy="1662480"/>
            </p14:xfrm>
          </p:contentPart>
        </mc:Choice>
        <mc:Fallback xmlns=""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7F2101E7-7C9F-918D-500B-9E8DDC5446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4000" y="4057000"/>
                <a:ext cx="470880" cy="16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47065E1B-7DD2-D670-388C-0C9AFEB326E4}"/>
                  </a:ext>
                </a:extLst>
              </p14:cNvPr>
              <p14:cNvContentPartPr/>
              <p14:nvPr/>
            </p14:nvContentPartPr>
            <p14:xfrm>
              <a:off x="7619040" y="5472880"/>
              <a:ext cx="235080" cy="318600"/>
            </p14:xfrm>
          </p:contentPart>
        </mc:Choice>
        <mc:Fallback xmlns=""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47065E1B-7DD2-D670-388C-0C9AFEB326E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12920" y="5466760"/>
                <a:ext cx="247320" cy="330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42AAF9F-2741-E876-1B40-E78019AB371F}"/>
              </a:ext>
            </a:extLst>
          </p:cNvPr>
          <p:cNvSpPr txBox="1"/>
          <p:nvPr/>
        </p:nvSpPr>
        <p:spPr>
          <a:xfrm>
            <a:off x="0" y="6404093"/>
            <a:ext cx="3209026" cy="135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벤치마킹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76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096001" y="-2"/>
            <a:ext cx="6096000" cy="685800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A1C97-26CE-5C95-02BD-FAC33B33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-2"/>
            <a:ext cx="609599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F5E98B-3AE7-5FAD-17A2-E8C37A00BA60}"/>
              </a:ext>
            </a:extLst>
          </p:cNvPr>
          <p:cNvSpPr/>
          <p:nvPr/>
        </p:nvSpPr>
        <p:spPr>
          <a:xfrm>
            <a:off x="601709" y="2551835"/>
            <a:ext cx="49511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Header :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배달의민족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로고와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SNS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아이콘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마우스 휠 스크롤 할 때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는 따라옴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배경은 투명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화면이 넘어갈 때 내용이 보임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Section 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주제와 내용 관련된 이미지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2F51FC-59D8-D5B7-E973-4D41A9E3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457" y="46589"/>
            <a:ext cx="2620121" cy="2308324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40F336C-43F5-D2FF-DC46-D0C29580CBFF}"/>
              </a:ext>
            </a:extLst>
          </p:cNvPr>
          <p:cNvSpPr/>
          <p:nvPr/>
        </p:nvSpPr>
        <p:spPr>
          <a:xfrm>
            <a:off x="2895600" y="47880"/>
            <a:ext cx="2636978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43168CB-6DF6-F2A3-3844-9A94BE96E75D}"/>
              </a:ext>
            </a:extLst>
          </p:cNvPr>
          <p:cNvSpPr/>
          <p:nvPr/>
        </p:nvSpPr>
        <p:spPr>
          <a:xfrm>
            <a:off x="6095996" y="-1"/>
            <a:ext cx="6096004" cy="11186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B2210C2-9D6A-F65D-1C9B-3C1FFC072422}"/>
              </a:ext>
            </a:extLst>
          </p:cNvPr>
          <p:cNvSpPr/>
          <p:nvPr/>
        </p:nvSpPr>
        <p:spPr>
          <a:xfrm>
            <a:off x="6095994" y="1118680"/>
            <a:ext cx="6096004" cy="57393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C6B9061-B9CE-1942-67B7-FD432870D60D}"/>
              </a:ext>
            </a:extLst>
          </p:cNvPr>
          <p:cNvSpPr txBox="1"/>
          <p:nvPr/>
        </p:nvSpPr>
        <p:spPr>
          <a:xfrm>
            <a:off x="6095994" y="5341"/>
            <a:ext cx="167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D31C16C-0B4C-2E09-CD48-82DEAC7360D6}"/>
              </a:ext>
            </a:extLst>
          </p:cNvPr>
          <p:cNvSpPr txBox="1"/>
          <p:nvPr/>
        </p:nvSpPr>
        <p:spPr>
          <a:xfrm>
            <a:off x="6095994" y="1133750"/>
            <a:ext cx="167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section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EB37A620-EBE5-3A83-96F2-6803D3F8E599}"/>
                  </a:ext>
                </a:extLst>
              </p14:cNvPr>
              <p14:cNvContentPartPr/>
              <p14:nvPr/>
            </p14:nvContentPartPr>
            <p14:xfrm>
              <a:off x="3521030" y="2986070"/>
              <a:ext cx="1712160" cy="10080"/>
            </p14:xfrm>
          </p:contentPart>
        </mc:Choice>
        <mc:Fallback xmlns=""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EB37A620-EBE5-3A83-96F2-6803D3F8E5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7390" y="2878430"/>
                <a:ext cx="18198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1841A3FF-1A7B-6014-0FFE-CD19AA8B9305}"/>
                  </a:ext>
                </a:extLst>
              </p14:cNvPr>
              <p14:cNvContentPartPr/>
              <p14:nvPr/>
            </p14:nvContentPartPr>
            <p14:xfrm>
              <a:off x="2295230" y="3267590"/>
              <a:ext cx="3084480" cy="10800"/>
            </p14:xfrm>
          </p:contentPart>
        </mc:Choice>
        <mc:Fallback xmlns=""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1841A3FF-1A7B-6014-0FFE-CD19AA8B93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1590" y="3159950"/>
                <a:ext cx="3192120" cy="226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EA8991C-F518-044E-657C-1BCEB92AE1A6}"/>
              </a:ext>
            </a:extLst>
          </p:cNvPr>
          <p:cNvSpPr txBox="1"/>
          <p:nvPr/>
        </p:nvSpPr>
        <p:spPr>
          <a:xfrm>
            <a:off x="0" y="6404093"/>
            <a:ext cx="1846787" cy="93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구역나누기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91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47F5-76E2-CB79-8396-05A5072B6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6A7242-CB46-4E33-6286-CE5B0747EDBC}"/>
              </a:ext>
            </a:extLst>
          </p:cNvPr>
          <p:cNvSpPr/>
          <p:nvPr/>
        </p:nvSpPr>
        <p:spPr>
          <a:xfrm>
            <a:off x="7698849" y="3178466"/>
            <a:ext cx="4246717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배달의민족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 로고는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display: flex </a:t>
            </a:r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이후</a:t>
            </a:r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margin-right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를 이용해 왼쪽 위치</a:t>
            </a:r>
            <a:endParaRPr lang="en-US" altLang="ko-KR" sz="19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</a:t>
            </a:r>
            <a:r>
              <a:rPr lang="en-US" altLang="ko-KR" sz="1900" b="0" i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ref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로 된 </a:t>
            </a:r>
            <a:r>
              <a:rPr lang="en-US" altLang="ko-KR" sz="1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sns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계정은</a:t>
            </a:r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margin-left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로 우측에 위치</a:t>
            </a:r>
            <a:endParaRPr lang="en-US" altLang="ko-KR" sz="1900" b="0" i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D648A-63E7-E539-D2F9-ECBB07A5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71256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5E1B80-4A9A-6743-A6F2-7E70D89E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28" y="1221994"/>
            <a:ext cx="7573432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7ABFDD-7B22-04FB-C399-C08B1B15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02" y="1212467"/>
            <a:ext cx="1343212" cy="571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57A9D5-B0E1-9AD4-418F-E924834E4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02" y="1977197"/>
            <a:ext cx="2191056" cy="10193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2152F6-35B5-C0DF-95A0-171C14EDA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628" y="2549750"/>
            <a:ext cx="1524213" cy="95263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FA69CF-D133-44F9-E26D-1878ED93F622}"/>
              </a:ext>
            </a:extLst>
          </p:cNvPr>
          <p:cNvGrpSpPr/>
          <p:nvPr/>
        </p:nvGrpSpPr>
        <p:grpSpPr>
          <a:xfrm>
            <a:off x="1396440" y="531520"/>
            <a:ext cx="394200" cy="595800"/>
            <a:chOff x="1396440" y="531520"/>
            <a:chExt cx="39420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F9CDB0B-C7E3-3BBE-2C0F-1CA4AAF0D098}"/>
                    </a:ext>
                  </a:extLst>
                </p14:cNvPr>
                <p14:cNvContentPartPr/>
                <p14:nvPr/>
              </p14:nvContentPartPr>
              <p14:xfrm>
                <a:off x="1396440" y="531520"/>
                <a:ext cx="281880" cy="4813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F9CDB0B-C7E3-3BBE-2C0F-1CA4AAF0D0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0320" y="525400"/>
                  <a:ext cx="2941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5E0002A-2006-952D-9593-396F524B7859}"/>
                    </a:ext>
                  </a:extLst>
                </p14:cNvPr>
                <p14:cNvContentPartPr/>
                <p14:nvPr/>
              </p14:nvContentPartPr>
              <p14:xfrm>
                <a:off x="1599120" y="939400"/>
                <a:ext cx="191520" cy="1879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5E0002A-2006-952D-9593-396F524B78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93000" y="933280"/>
                  <a:ext cx="2037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6B20A9-2646-FB0B-6539-24F9C5B1EAD3}"/>
              </a:ext>
            </a:extLst>
          </p:cNvPr>
          <p:cNvGrpSpPr/>
          <p:nvPr/>
        </p:nvGrpSpPr>
        <p:grpSpPr>
          <a:xfrm>
            <a:off x="5155920" y="660040"/>
            <a:ext cx="482040" cy="479880"/>
            <a:chOff x="5155920" y="660040"/>
            <a:chExt cx="48204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90FF235-41BA-ACFA-55D3-C0CD50CF29F1}"/>
                    </a:ext>
                  </a:extLst>
                </p14:cNvPr>
                <p14:cNvContentPartPr/>
                <p14:nvPr/>
              </p14:nvContentPartPr>
              <p14:xfrm>
                <a:off x="5240520" y="660040"/>
                <a:ext cx="397440" cy="412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90FF235-41BA-ACFA-55D3-C0CD50CF29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34400" y="653920"/>
                  <a:ext cx="4096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DF165CA-7B55-6210-93CF-20A2BB5688AD}"/>
                    </a:ext>
                  </a:extLst>
                </p14:cNvPr>
                <p14:cNvContentPartPr/>
                <p14:nvPr/>
              </p14:nvContentPartPr>
              <p14:xfrm>
                <a:off x="5155920" y="1015360"/>
                <a:ext cx="285480" cy="124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DF165CA-7B55-6210-93CF-20A2BB5688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9800" y="1009240"/>
                  <a:ext cx="297720" cy="13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6A7016-2F08-8982-65B1-981E3F2AE18A}"/>
              </a:ext>
            </a:extLst>
          </p:cNvPr>
          <p:cNvSpPr txBox="1"/>
          <p:nvPr/>
        </p:nvSpPr>
        <p:spPr>
          <a:xfrm>
            <a:off x="3199" y="6279390"/>
            <a:ext cx="1846787" cy="135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99336-D36B-99D6-7768-392BC4AF7C1A}"/>
              </a:ext>
            </a:extLst>
          </p:cNvPr>
          <p:cNvSpPr txBox="1"/>
          <p:nvPr/>
        </p:nvSpPr>
        <p:spPr>
          <a:xfrm>
            <a:off x="0" y="6404093"/>
            <a:ext cx="1846787" cy="93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헤더 내용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47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0A19CA3-ED8A-B765-7666-27497EDE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93429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F9C16F9-CEB7-3878-042D-2B5B5A1DC652}"/>
              </a:ext>
            </a:extLst>
          </p:cNvPr>
          <p:cNvSpPr/>
          <p:nvPr/>
        </p:nvSpPr>
        <p:spPr>
          <a:xfrm>
            <a:off x="7240807" y="2660692"/>
            <a:ext cx="4951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B29FD1-FA90-1B44-80BA-A9F48C76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29" y="0"/>
            <a:ext cx="4898570" cy="30262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740ABD-2BF8-A4E3-567B-F93C65991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112" y="925285"/>
            <a:ext cx="3001002" cy="28302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0EF43D-42DA-FC05-317E-43A32EEB475E}"/>
              </a:ext>
            </a:extLst>
          </p:cNvPr>
          <p:cNvSpPr/>
          <p:nvPr/>
        </p:nvSpPr>
        <p:spPr>
          <a:xfrm>
            <a:off x="4027714" y="936171"/>
            <a:ext cx="3048000" cy="280851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14CC63-D153-4500-524C-0FCBE52284FD}"/>
              </a:ext>
            </a:extLst>
          </p:cNvPr>
          <p:cNvGrpSpPr/>
          <p:nvPr/>
        </p:nvGrpSpPr>
        <p:grpSpPr>
          <a:xfrm>
            <a:off x="811800" y="3135400"/>
            <a:ext cx="3085560" cy="1360080"/>
            <a:chOff x="811800" y="3135400"/>
            <a:chExt cx="3085560" cy="13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4D551E2-7F6A-6143-7FD5-E46E6A3A29E3}"/>
                    </a:ext>
                  </a:extLst>
                </p14:cNvPr>
                <p14:cNvContentPartPr/>
                <p14:nvPr/>
              </p14:nvContentPartPr>
              <p14:xfrm>
                <a:off x="811800" y="3239800"/>
                <a:ext cx="3004560" cy="1255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4D551E2-7F6A-6143-7FD5-E46E6A3A29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5680" y="3233680"/>
                  <a:ext cx="301680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7EC134A-BBB7-EE78-386F-5AA82D54C887}"/>
                    </a:ext>
                  </a:extLst>
                </p14:cNvPr>
                <p14:cNvContentPartPr/>
                <p14:nvPr/>
              </p14:nvContentPartPr>
              <p14:xfrm>
                <a:off x="3682440" y="3135400"/>
                <a:ext cx="214920" cy="213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7EC134A-BBB7-EE78-386F-5AA82D54C8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6320" y="3129280"/>
                  <a:ext cx="227160" cy="225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DD17B3-2DD9-C5B2-7B5A-A9940E848FDF}"/>
              </a:ext>
            </a:extLst>
          </p:cNvPr>
          <p:cNvSpPr/>
          <p:nvPr/>
        </p:nvSpPr>
        <p:spPr>
          <a:xfrm>
            <a:off x="7325352" y="3755571"/>
            <a:ext cx="49511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배달의민족의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역사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자세히보기를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onclick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하여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상세하게 볼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수있는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toggleDetails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/>
              <a:t>JavaScript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작성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C417D00-1120-41CB-2E2D-82974D65A3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9134" y="4102040"/>
            <a:ext cx="4444295" cy="275596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B970EA-BDBD-717D-FAFB-DD4C9BE25FDB}"/>
              </a:ext>
            </a:extLst>
          </p:cNvPr>
          <p:cNvGrpSpPr/>
          <p:nvPr/>
        </p:nvGrpSpPr>
        <p:grpSpPr>
          <a:xfrm>
            <a:off x="6577560" y="2665600"/>
            <a:ext cx="686880" cy="1334880"/>
            <a:chOff x="6577560" y="2665600"/>
            <a:chExt cx="686880" cy="13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F906C98-12DE-8808-CCA9-B25E71729447}"/>
                    </a:ext>
                  </a:extLst>
                </p14:cNvPr>
                <p14:cNvContentPartPr/>
                <p14:nvPr/>
              </p14:nvContentPartPr>
              <p14:xfrm>
                <a:off x="6678360" y="2665600"/>
                <a:ext cx="586080" cy="1140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F906C98-12DE-8808-CCA9-B25E717294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72240" y="2659480"/>
                  <a:ext cx="598320" cy="11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6E77222-BF1B-8353-9B0E-E0B7ACBBBE39}"/>
                    </a:ext>
                  </a:extLst>
                </p14:cNvPr>
                <p14:cNvContentPartPr/>
                <p14:nvPr/>
              </p14:nvContentPartPr>
              <p14:xfrm>
                <a:off x="6577560" y="3834880"/>
                <a:ext cx="260640" cy="1656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6E77222-BF1B-8353-9B0E-E0B7ACBBBE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71440" y="3828760"/>
                  <a:ext cx="272880" cy="177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410EF3-05E7-46B8-355B-4EDE668C6625}"/>
              </a:ext>
            </a:extLst>
          </p:cNvPr>
          <p:cNvSpPr txBox="1"/>
          <p:nvPr/>
        </p:nvSpPr>
        <p:spPr>
          <a:xfrm>
            <a:off x="0" y="6404093"/>
            <a:ext cx="1846787" cy="93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39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FDC8-5353-9DB8-46A5-6355BE6D4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D69C8D-CEBB-E28E-9DD9-E25185F1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91" y="0"/>
            <a:ext cx="7936209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7B7C58-062F-1AC3-3121-BE5364F2C8C1}"/>
              </a:ext>
            </a:extLst>
          </p:cNvPr>
          <p:cNvSpPr/>
          <p:nvPr/>
        </p:nvSpPr>
        <p:spPr>
          <a:xfrm>
            <a:off x="418471" y="4365811"/>
            <a:ext cx="3418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배달의민족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서비스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작동 방식은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과 동일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AI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 로봇을 통해 배달 내용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159476-5877-B2A4-B479-94FC79C9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926" y="1295400"/>
            <a:ext cx="3284952" cy="2895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8E885-E352-2E21-3E32-85BE10F97928}"/>
              </a:ext>
            </a:extLst>
          </p:cNvPr>
          <p:cNvSpPr/>
          <p:nvPr/>
        </p:nvSpPr>
        <p:spPr>
          <a:xfrm>
            <a:off x="8432800" y="1295400"/>
            <a:ext cx="3276600" cy="2870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E3D8BB-EF48-19FE-5261-EC292929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55791" cy="27969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35D45E9-1577-C28F-351F-14387937EA40}"/>
                  </a:ext>
                </a:extLst>
              </p14:cNvPr>
              <p14:cNvContentPartPr/>
              <p14:nvPr/>
            </p14:nvContentPartPr>
            <p14:xfrm>
              <a:off x="5435280" y="3350680"/>
              <a:ext cx="2714040" cy="1171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35D45E9-1577-C28F-351F-14387937EA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9160" y="3344560"/>
                <a:ext cx="2726280" cy="11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D9B6D4F-063A-83DA-102C-62C04FA6CD62}"/>
                  </a:ext>
                </a:extLst>
              </p14:cNvPr>
              <p14:cNvContentPartPr/>
              <p14:nvPr/>
            </p14:nvContentPartPr>
            <p14:xfrm>
              <a:off x="7873560" y="3225040"/>
              <a:ext cx="290520" cy="342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D9B6D4F-063A-83DA-102C-62C04FA6CD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7440" y="3218920"/>
                <a:ext cx="302760" cy="354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D96FB8B-BC15-E849-7F45-B23D8198BDC9}"/>
              </a:ext>
            </a:extLst>
          </p:cNvPr>
          <p:cNvSpPr txBox="1"/>
          <p:nvPr/>
        </p:nvSpPr>
        <p:spPr>
          <a:xfrm>
            <a:off x="0" y="6404093"/>
            <a:ext cx="1846787" cy="93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09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BDF8737-C1CE-72E9-5D96-5AF72E07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78486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187ED9-29A0-0244-1CEC-87B5B522C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72" y="0"/>
            <a:ext cx="8440328" cy="20005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5EB1FA-FC5F-1CAA-8488-D5E3172C0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18" y="4124464"/>
            <a:ext cx="3258654" cy="2733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6EC5AF8-977F-FE9B-41F4-1B57BEF465EB}"/>
                  </a:ext>
                </a:extLst>
              </p14:cNvPr>
              <p14:cNvContentPartPr/>
              <p14:nvPr/>
            </p14:nvContentPartPr>
            <p14:xfrm>
              <a:off x="2539080" y="3631120"/>
              <a:ext cx="225360" cy="3326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6EC5AF8-977F-FE9B-41F4-1B57BEF465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2960" y="3625000"/>
                <a:ext cx="2376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A5EEF81-C980-9E76-E6EB-7173C993A7A4}"/>
                  </a:ext>
                </a:extLst>
              </p14:cNvPr>
              <p14:cNvContentPartPr/>
              <p14:nvPr/>
            </p14:nvContentPartPr>
            <p14:xfrm>
              <a:off x="2666520" y="3881680"/>
              <a:ext cx="169560" cy="1321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A5EEF81-C980-9E76-E6EB-7173C993A7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0400" y="3875560"/>
                <a:ext cx="181800" cy="1443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843321-7E89-AB6A-9C6F-B9D20E288867}"/>
              </a:ext>
            </a:extLst>
          </p:cNvPr>
          <p:cNvSpPr/>
          <p:nvPr/>
        </p:nvSpPr>
        <p:spPr>
          <a:xfrm>
            <a:off x="7848601" y="3755571"/>
            <a:ext cx="4427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채용 정보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우아한형제들의 채용 공지에 대한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사이트에 연결되는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작성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EDB04-E4F8-D0AD-53CD-AAC8142E8474}"/>
              </a:ext>
            </a:extLst>
          </p:cNvPr>
          <p:cNvSpPr txBox="1"/>
          <p:nvPr/>
        </p:nvSpPr>
        <p:spPr>
          <a:xfrm>
            <a:off x="0" y="6404093"/>
            <a:ext cx="1846787" cy="93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87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39435D-92D9-1E94-112B-C0F580A9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730" y="0"/>
            <a:ext cx="731227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5A98C3-82B9-4163-20BA-1F988704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6001" cy="2717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8E684BA-9E42-856F-B08F-F4871C70A6C0}"/>
              </a:ext>
            </a:extLst>
          </p:cNvPr>
          <p:cNvSpPr/>
          <p:nvPr/>
        </p:nvSpPr>
        <p:spPr>
          <a:xfrm>
            <a:off x="454001" y="4140201"/>
            <a:ext cx="3957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4.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회사 비전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‘</a:t>
            </a:r>
            <a:r>
              <a:rPr lang="ko-KR" altLang="en-US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문 앞으로 배달되는 일상의 행복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’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슬로건이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이행되는지에 대한 내용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작동 방식은 </a:t>
            </a:r>
            <a:r>
              <a:rPr lang="en-US" altLang="ko-KR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 동일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337B6-0303-D162-A6D2-B5F4CB12B429}"/>
              </a:ext>
            </a:extLst>
          </p:cNvPr>
          <p:cNvSpPr txBox="1"/>
          <p:nvPr/>
        </p:nvSpPr>
        <p:spPr>
          <a:xfrm>
            <a:off x="0" y="6404093"/>
            <a:ext cx="18467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779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417</Words>
  <Application>Microsoft Office PowerPoint</Application>
  <PresentationFormat>와이드스크린</PresentationFormat>
  <Paragraphs>90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D2Coding</vt:lpstr>
      <vt:lpstr>배달의민족 도현</vt:lpstr>
      <vt:lpstr>나눔스퀘어 Bold</vt:lpstr>
      <vt:lpstr>D2Coding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보현</dc:creator>
  <cp:lastModifiedBy>세윤 한</cp:lastModifiedBy>
  <cp:revision>33</cp:revision>
  <dcterms:created xsi:type="dcterms:W3CDTF">2021-06-09T04:54:43Z</dcterms:created>
  <dcterms:modified xsi:type="dcterms:W3CDTF">2024-12-08T05:02:40Z</dcterms:modified>
</cp:coreProperties>
</file>